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Совместный досуг родителей и детей</a:t>
            </a:r>
            <a:endParaRPr lang="ru-RU" dirty="0"/>
          </a:p>
        </p:txBody>
      </p:sp>
      <p:pic>
        <p:nvPicPr>
          <p:cNvPr id="1026" name="Picture 2" descr="F:\Дистанционное образование\семьеведение\DpUotELX4AEXypZ.jpg larg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32992" y="1935163"/>
            <a:ext cx="6878016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Фильмы для семейного просмотра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 Тайна Коко</a:t>
            </a:r>
          </a:p>
          <a:p>
            <a:r>
              <a:rPr lang="ru-RU" dirty="0" smtClean="0"/>
              <a:t>2. Двойная фамилия</a:t>
            </a:r>
          </a:p>
          <a:p>
            <a:r>
              <a:rPr lang="ru-RU" dirty="0" smtClean="0"/>
              <a:t>3. Война</a:t>
            </a:r>
          </a:p>
          <a:p>
            <a:r>
              <a:rPr lang="ru-RU" dirty="0" smtClean="0"/>
              <a:t>4. Малыш с Брюсом </a:t>
            </a:r>
            <a:r>
              <a:rPr lang="ru-RU" dirty="0" err="1" smtClean="0"/>
              <a:t>Ухлилесом</a:t>
            </a:r>
            <a:endParaRPr lang="ru-RU" dirty="0" smtClean="0"/>
          </a:p>
          <a:p>
            <a:r>
              <a:rPr lang="ru-RU" dirty="0" smtClean="0"/>
              <a:t>5. Вторая жизнь</a:t>
            </a:r>
          </a:p>
          <a:p>
            <a:r>
              <a:rPr lang="ru-RU" dirty="0" smtClean="0"/>
              <a:t>6. Чарли и шоколадная фабрика</a:t>
            </a:r>
          </a:p>
          <a:p>
            <a:r>
              <a:rPr lang="ru-RU" dirty="0" smtClean="0"/>
              <a:t>7. Голос монстра</a:t>
            </a:r>
          </a:p>
          <a:p>
            <a:r>
              <a:rPr lang="ru-RU" dirty="0" smtClean="0"/>
              <a:t>8. Головоломка</a:t>
            </a:r>
          </a:p>
          <a:p>
            <a:r>
              <a:rPr lang="ru-RU" dirty="0" smtClean="0"/>
              <a:t>9. Вверх мультфильм</a:t>
            </a:r>
          </a:p>
          <a:p>
            <a:r>
              <a:rPr lang="ru-RU" dirty="0" smtClean="0"/>
              <a:t>10. Бабуля</a:t>
            </a:r>
          </a:p>
          <a:p>
            <a:r>
              <a:rPr lang="ru-RU" dirty="0" smtClean="0"/>
              <a:t>11. Секунда до…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Совместные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Лото</a:t>
            </a:r>
          </a:p>
          <a:p>
            <a:r>
              <a:rPr lang="ru-RU" dirty="0" err="1" smtClean="0"/>
              <a:t>Пазлы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Путешествия</a:t>
            </a:r>
          </a:p>
          <a:p>
            <a:r>
              <a:rPr lang="ru-RU" dirty="0" smtClean="0"/>
              <a:t>«Глухой телефон» </a:t>
            </a:r>
          </a:p>
          <a:p>
            <a:r>
              <a:rPr lang="ru-RU" dirty="0" smtClean="0"/>
              <a:t>Психологические игры с Юлией </a:t>
            </a:r>
            <a:r>
              <a:rPr lang="ru-RU" dirty="0" err="1" smtClean="0"/>
              <a:t>Гиппенрейтер</a:t>
            </a:r>
            <a:endParaRPr lang="ru-RU" dirty="0" smtClean="0"/>
          </a:p>
          <a:p>
            <a:r>
              <a:rPr lang="ru-RU" dirty="0" smtClean="0"/>
              <a:t>«Договоримся» психологическая игра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Совместные занятия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Девочки – плетение, аппликации</a:t>
            </a:r>
          </a:p>
          <a:p>
            <a:r>
              <a:rPr lang="ru-RU" dirty="0" smtClean="0"/>
              <a:t>Мальчики создание подделок из досок и фанеры</a:t>
            </a:r>
          </a:p>
          <a:p>
            <a:r>
              <a:rPr lang="ru-RU" dirty="0" smtClean="0"/>
              <a:t>Физические упражнения для всех – занятия под музыку «Веселая гимнастика»</a:t>
            </a:r>
            <a:endParaRPr lang="ru-RU" dirty="0"/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педсов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педсовет</Template>
  <TotalTime>4</TotalTime>
  <Words>101</Words>
  <PresentationFormat>Экран (4:3)</PresentationFormat>
  <Paragraphs>24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педсовет</vt:lpstr>
      <vt:lpstr>Специальное оформление</vt:lpstr>
      <vt:lpstr>Поток</vt:lpstr>
      <vt:lpstr>Совместный досуг родителей и детей</vt:lpstr>
      <vt:lpstr>Фильмы для семейного просмотра</vt:lpstr>
      <vt:lpstr>Совместные игры</vt:lpstr>
      <vt:lpstr>Совместные занятия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Совместный досуг родителей и детей</dc:title>
  <dc:creator>PC-144</dc:creator>
  <cp:lastModifiedBy>PC-144</cp:lastModifiedBy>
  <cp:revision>4</cp:revision>
  <dcterms:created xsi:type="dcterms:W3CDTF">2020-04-07T14:01:48Z</dcterms:created>
  <dcterms:modified xsi:type="dcterms:W3CDTF">2020-04-07T14:11:32Z</dcterms:modified>
</cp:coreProperties>
</file>